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971800" cy="4572000" type="hagakiCard"/>
  <p:notesSz cx="2897188" cy="4583113"/>
  <p:defaultTextStyle>
    <a:defPPr>
      <a:defRPr lang="ja-JP"/>
    </a:defPPr>
    <a:lvl1pPr marL="0" algn="l" defTabSz="431048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1pPr>
    <a:lvl2pPr marL="215524" algn="l" defTabSz="431048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2pPr>
    <a:lvl3pPr marL="431048" algn="l" defTabSz="431048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3pPr>
    <a:lvl4pPr marL="646572" algn="l" defTabSz="431048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4pPr>
    <a:lvl5pPr marL="862096" algn="l" defTabSz="431048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5pPr>
    <a:lvl6pPr marL="1077620" algn="l" defTabSz="431048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6pPr>
    <a:lvl7pPr marL="1293144" algn="l" defTabSz="431048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7pPr>
    <a:lvl8pPr marL="1508669" algn="l" defTabSz="431048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8pPr>
    <a:lvl9pPr marL="1724193" algn="l" defTabSz="431048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00" d="100"/>
          <a:sy n="400" d="100"/>
        </p:scale>
        <p:origin x="-1914" y="-78"/>
      </p:cViewPr>
      <p:guideLst>
        <p:guide orient="horz" pos="1440"/>
        <p:guide pos="9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2885" y="1420284"/>
            <a:ext cx="2526030" cy="980017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45770" y="2590800"/>
            <a:ext cx="208026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6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2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7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08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4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D40-07B0-4007-BA44-EFB6434462E3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922-36F7-46D0-AD81-EC97E54936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D40-07B0-4007-BA44-EFB6434462E3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922-36F7-46D0-AD81-EC97E54936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54555" y="183092"/>
            <a:ext cx="668655" cy="3901017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8590" y="183092"/>
            <a:ext cx="1956435" cy="39010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D40-07B0-4007-BA44-EFB6434462E3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922-36F7-46D0-AD81-EC97E54936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D40-07B0-4007-BA44-EFB6434462E3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922-36F7-46D0-AD81-EC97E54936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4752" y="2937934"/>
            <a:ext cx="2526030" cy="908050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4752" y="1937809"/>
            <a:ext cx="2526030" cy="1000125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1552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3104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4657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86209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07762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29314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50866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72419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D40-07B0-4007-BA44-EFB6434462E3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922-36F7-46D0-AD81-EC97E54936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8590" y="1066800"/>
            <a:ext cx="1312545" cy="3017309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0665" y="1066800"/>
            <a:ext cx="1312545" cy="3017309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D40-07B0-4007-BA44-EFB6434462E3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922-36F7-46D0-AD81-EC97E54936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8590" y="1023409"/>
            <a:ext cx="1313061" cy="426508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5524" indent="0">
              <a:buNone/>
              <a:defRPr sz="900" b="1"/>
            </a:lvl2pPr>
            <a:lvl3pPr marL="431048" indent="0">
              <a:buNone/>
              <a:defRPr sz="800" b="1"/>
            </a:lvl3pPr>
            <a:lvl4pPr marL="646572" indent="0">
              <a:buNone/>
              <a:defRPr sz="800" b="1"/>
            </a:lvl4pPr>
            <a:lvl5pPr marL="862096" indent="0">
              <a:buNone/>
              <a:defRPr sz="800" b="1"/>
            </a:lvl5pPr>
            <a:lvl6pPr marL="1077620" indent="0">
              <a:buNone/>
              <a:defRPr sz="800" b="1"/>
            </a:lvl6pPr>
            <a:lvl7pPr marL="1293144" indent="0">
              <a:buNone/>
              <a:defRPr sz="800" b="1"/>
            </a:lvl7pPr>
            <a:lvl8pPr marL="1508669" indent="0">
              <a:buNone/>
              <a:defRPr sz="800" b="1"/>
            </a:lvl8pPr>
            <a:lvl9pPr marL="1724193" indent="0">
              <a:buNone/>
              <a:defRPr sz="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48590" y="1449917"/>
            <a:ext cx="1313061" cy="263419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09633" y="1023409"/>
            <a:ext cx="1313577" cy="426508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5524" indent="0">
              <a:buNone/>
              <a:defRPr sz="900" b="1"/>
            </a:lvl2pPr>
            <a:lvl3pPr marL="431048" indent="0">
              <a:buNone/>
              <a:defRPr sz="800" b="1"/>
            </a:lvl3pPr>
            <a:lvl4pPr marL="646572" indent="0">
              <a:buNone/>
              <a:defRPr sz="800" b="1"/>
            </a:lvl4pPr>
            <a:lvl5pPr marL="862096" indent="0">
              <a:buNone/>
              <a:defRPr sz="800" b="1"/>
            </a:lvl5pPr>
            <a:lvl6pPr marL="1077620" indent="0">
              <a:buNone/>
              <a:defRPr sz="800" b="1"/>
            </a:lvl6pPr>
            <a:lvl7pPr marL="1293144" indent="0">
              <a:buNone/>
              <a:defRPr sz="800" b="1"/>
            </a:lvl7pPr>
            <a:lvl8pPr marL="1508669" indent="0">
              <a:buNone/>
              <a:defRPr sz="800" b="1"/>
            </a:lvl8pPr>
            <a:lvl9pPr marL="1724193" indent="0">
              <a:buNone/>
              <a:defRPr sz="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09633" y="1449917"/>
            <a:ext cx="1313577" cy="263419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D40-07B0-4007-BA44-EFB6434462E3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922-36F7-46D0-AD81-EC97E54936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D40-07B0-4007-BA44-EFB6434462E3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922-36F7-46D0-AD81-EC97E54936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D40-07B0-4007-BA44-EFB6434462E3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922-36F7-46D0-AD81-EC97E54936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590" y="182033"/>
            <a:ext cx="977702" cy="774700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61891" y="182034"/>
            <a:ext cx="1661319" cy="3902075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590" y="956734"/>
            <a:ext cx="977702" cy="3127375"/>
          </a:xfrm>
        </p:spPr>
        <p:txBody>
          <a:bodyPr/>
          <a:lstStyle>
            <a:lvl1pPr marL="0" indent="0">
              <a:buNone/>
              <a:defRPr sz="700"/>
            </a:lvl1pPr>
            <a:lvl2pPr marL="215524" indent="0">
              <a:buNone/>
              <a:defRPr sz="600"/>
            </a:lvl2pPr>
            <a:lvl3pPr marL="431048" indent="0">
              <a:buNone/>
              <a:defRPr sz="500"/>
            </a:lvl3pPr>
            <a:lvl4pPr marL="646572" indent="0">
              <a:buNone/>
              <a:defRPr sz="400"/>
            </a:lvl4pPr>
            <a:lvl5pPr marL="862096" indent="0">
              <a:buNone/>
              <a:defRPr sz="400"/>
            </a:lvl5pPr>
            <a:lvl6pPr marL="1077620" indent="0">
              <a:buNone/>
              <a:defRPr sz="400"/>
            </a:lvl6pPr>
            <a:lvl7pPr marL="1293144" indent="0">
              <a:buNone/>
              <a:defRPr sz="400"/>
            </a:lvl7pPr>
            <a:lvl8pPr marL="1508669" indent="0">
              <a:buNone/>
              <a:defRPr sz="400"/>
            </a:lvl8pPr>
            <a:lvl9pPr marL="1724193" indent="0">
              <a:buNone/>
              <a:defRPr sz="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D40-07B0-4007-BA44-EFB6434462E3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922-36F7-46D0-AD81-EC97E54936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2494" y="3200400"/>
            <a:ext cx="1783080" cy="377825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82494" y="408517"/>
            <a:ext cx="1783080" cy="2743200"/>
          </a:xfrm>
        </p:spPr>
        <p:txBody>
          <a:bodyPr/>
          <a:lstStyle>
            <a:lvl1pPr marL="0" indent="0">
              <a:buNone/>
              <a:defRPr sz="1500"/>
            </a:lvl1pPr>
            <a:lvl2pPr marL="215524" indent="0">
              <a:buNone/>
              <a:defRPr sz="1300"/>
            </a:lvl2pPr>
            <a:lvl3pPr marL="431048" indent="0">
              <a:buNone/>
              <a:defRPr sz="1100"/>
            </a:lvl3pPr>
            <a:lvl4pPr marL="646572" indent="0">
              <a:buNone/>
              <a:defRPr sz="900"/>
            </a:lvl4pPr>
            <a:lvl5pPr marL="862096" indent="0">
              <a:buNone/>
              <a:defRPr sz="900"/>
            </a:lvl5pPr>
            <a:lvl6pPr marL="1077620" indent="0">
              <a:buNone/>
              <a:defRPr sz="900"/>
            </a:lvl6pPr>
            <a:lvl7pPr marL="1293144" indent="0">
              <a:buNone/>
              <a:defRPr sz="900"/>
            </a:lvl7pPr>
            <a:lvl8pPr marL="1508669" indent="0">
              <a:buNone/>
              <a:defRPr sz="900"/>
            </a:lvl8pPr>
            <a:lvl9pPr marL="1724193" indent="0">
              <a:buNone/>
              <a:defRPr sz="9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82494" y="3578225"/>
            <a:ext cx="1783080" cy="536575"/>
          </a:xfrm>
        </p:spPr>
        <p:txBody>
          <a:bodyPr/>
          <a:lstStyle>
            <a:lvl1pPr marL="0" indent="0">
              <a:buNone/>
              <a:defRPr sz="700"/>
            </a:lvl1pPr>
            <a:lvl2pPr marL="215524" indent="0">
              <a:buNone/>
              <a:defRPr sz="600"/>
            </a:lvl2pPr>
            <a:lvl3pPr marL="431048" indent="0">
              <a:buNone/>
              <a:defRPr sz="500"/>
            </a:lvl3pPr>
            <a:lvl4pPr marL="646572" indent="0">
              <a:buNone/>
              <a:defRPr sz="400"/>
            </a:lvl4pPr>
            <a:lvl5pPr marL="862096" indent="0">
              <a:buNone/>
              <a:defRPr sz="400"/>
            </a:lvl5pPr>
            <a:lvl6pPr marL="1077620" indent="0">
              <a:buNone/>
              <a:defRPr sz="400"/>
            </a:lvl6pPr>
            <a:lvl7pPr marL="1293144" indent="0">
              <a:buNone/>
              <a:defRPr sz="400"/>
            </a:lvl7pPr>
            <a:lvl8pPr marL="1508669" indent="0">
              <a:buNone/>
              <a:defRPr sz="400"/>
            </a:lvl8pPr>
            <a:lvl9pPr marL="1724193" indent="0">
              <a:buNone/>
              <a:defRPr sz="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D40-07B0-4007-BA44-EFB6434462E3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922-36F7-46D0-AD81-EC97E54936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48590" y="183092"/>
            <a:ext cx="2674620" cy="762000"/>
          </a:xfrm>
          <a:prstGeom prst="rect">
            <a:avLst/>
          </a:prstGeom>
        </p:spPr>
        <p:txBody>
          <a:bodyPr vert="horz" lIns="43105" tIns="21552" rIns="43105" bIns="21552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8590" y="1066800"/>
            <a:ext cx="2674620" cy="3017309"/>
          </a:xfrm>
          <a:prstGeom prst="rect">
            <a:avLst/>
          </a:prstGeom>
        </p:spPr>
        <p:txBody>
          <a:bodyPr vert="horz" lIns="43105" tIns="21552" rIns="43105" bIns="2155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48590" y="4237567"/>
            <a:ext cx="693420" cy="243417"/>
          </a:xfrm>
          <a:prstGeom prst="rect">
            <a:avLst/>
          </a:prstGeom>
        </p:spPr>
        <p:txBody>
          <a:bodyPr vert="horz" lIns="43105" tIns="21552" rIns="43105" bIns="21552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32D40-07B0-4007-BA44-EFB6434462E3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15365" y="4237567"/>
            <a:ext cx="941070" cy="243417"/>
          </a:xfrm>
          <a:prstGeom prst="rect">
            <a:avLst/>
          </a:prstGeom>
        </p:spPr>
        <p:txBody>
          <a:bodyPr vert="horz" lIns="43105" tIns="21552" rIns="43105" bIns="21552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29790" y="4237567"/>
            <a:ext cx="693420" cy="243417"/>
          </a:xfrm>
          <a:prstGeom prst="rect">
            <a:avLst/>
          </a:prstGeom>
        </p:spPr>
        <p:txBody>
          <a:bodyPr vert="horz" lIns="43105" tIns="21552" rIns="43105" bIns="21552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DD922-36F7-46D0-AD81-EC97E54936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048" rtl="0" eaLnBrk="1" latinLnBrk="0" hangingPunct="1">
        <a:spcBef>
          <a:spcPct val="0"/>
        </a:spcBef>
        <a:buNone/>
        <a:defRPr kumimoji="1"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643" indent="-161643" algn="l" defTabSz="431048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50227" indent="-134703" algn="l" defTabSz="431048" rtl="0" eaLnBrk="1" latinLnBrk="0" hangingPunct="1">
        <a:spcBef>
          <a:spcPct val="20000"/>
        </a:spcBef>
        <a:buFont typeface="Arial" pitchFamily="34" charset="0"/>
        <a:buChar char="–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38810" indent="-107762" algn="l" defTabSz="431048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34" indent="-107762" algn="l" defTabSz="431048" rtl="0" eaLnBrk="1" latinLnBrk="0" hangingPunct="1">
        <a:spcBef>
          <a:spcPct val="20000"/>
        </a:spcBef>
        <a:buFont typeface="Arial" pitchFamily="34" charset="0"/>
        <a:buChar char="–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69858" indent="-107762" algn="l" defTabSz="431048" rtl="0" eaLnBrk="1" latinLnBrk="0" hangingPunct="1">
        <a:spcBef>
          <a:spcPct val="20000"/>
        </a:spcBef>
        <a:buFont typeface="Arial" pitchFamily="34" charset="0"/>
        <a:buChar char="»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85382" indent="-107762" algn="l" defTabSz="431048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00907" indent="-107762" algn="l" defTabSz="431048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16431" indent="-107762" algn="l" defTabSz="431048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31955" indent="-107762" algn="l" defTabSz="431048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1048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5524" algn="l" defTabSz="431048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31048" algn="l" defTabSz="431048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6572" algn="l" defTabSz="431048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62096" algn="l" defTabSz="431048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77620" algn="l" defTabSz="431048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93144" algn="l" defTabSz="431048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508669" algn="l" defTabSz="431048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24193" algn="l" defTabSz="431048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179510" y="168898"/>
            <a:ext cx="324000" cy="487744"/>
            <a:chOff x="179512" y="168895"/>
            <a:chExt cx="324000" cy="487745"/>
          </a:xfrm>
        </p:grpSpPr>
        <p:sp>
          <p:nvSpPr>
            <p:cNvPr id="5" name="正方形/長方形 4"/>
            <p:cNvSpPr/>
            <p:nvPr/>
          </p:nvSpPr>
          <p:spPr>
            <a:xfrm>
              <a:off x="179512" y="188640"/>
              <a:ext cx="324000" cy="46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79512" y="168895"/>
              <a:ext cx="216026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300" dirty="0" smtClean="0">
                  <a:solidFill>
                    <a:schemeClr val="bg1"/>
                  </a:solidFill>
                </a:rPr>
                <a:t>{</a:t>
              </a:r>
              <a:endParaRPr lang="ja-JP" alt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51522" y="354143"/>
              <a:ext cx="216026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300" dirty="0" smtClean="0">
                  <a:solidFill>
                    <a:schemeClr val="bg1"/>
                  </a:solidFill>
                </a:rPr>
                <a:t>[</a:t>
              </a:r>
              <a:endParaRPr lang="ja-JP" altLang="en-US" sz="13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683570" y="168898"/>
            <a:ext cx="324000" cy="487744"/>
            <a:chOff x="683568" y="168895"/>
            <a:chExt cx="324000" cy="487745"/>
          </a:xfrm>
        </p:grpSpPr>
        <p:sp>
          <p:nvSpPr>
            <p:cNvPr id="9" name="正方形/長方形 8"/>
            <p:cNvSpPr/>
            <p:nvPr/>
          </p:nvSpPr>
          <p:spPr>
            <a:xfrm>
              <a:off x="683568" y="188640"/>
              <a:ext cx="324000" cy="46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755578" y="168895"/>
              <a:ext cx="216026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300" dirty="0" smtClean="0">
                  <a:solidFill>
                    <a:schemeClr val="bg1"/>
                  </a:solidFill>
                </a:rPr>
                <a:t>}</a:t>
              </a:r>
              <a:endParaRPr lang="ja-JP" alt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83568" y="354143"/>
              <a:ext cx="216026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300" dirty="0">
                  <a:solidFill>
                    <a:schemeClr val="bg1"/>
                  </a:solidFill>
                </a:rPr>
                <a:t>]</a:t>
              </a:r>
              <a:endParaRPr lang="ja-JP" altLang="en-US" sz="13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117032" y="757243"/>
            <a:ext cx="576064" cy="261610"/>
            <a:chOff x="136255" y="154297"/>
            <a:chExt cx="398814" cy="511828"/>
          </a:xfrm>
        </p:grpSpPr>
        <p:sp>
          <p:nvSpPr>
            <p:cNvPr id="13" name="正方形/長方形 12"/>
            <p:cNvSpPr/>
            <p:nvPr/>
          </p:nvSpPr>
          <p:spPr>
            <a:xfrm>
              <a:off x="179512" y="188640"/>
              <a:ext cx="324000" cy="46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36255" y="154297"/>
              <a:ext cx="398814" cy="51182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1100" dirty="0" smtClean="0">
                  <a:solidFill>
                    <a:schemeClr val="bg1"/>
                  </a:solidFill>
                  <a:latin typeface="Malgun Gothic" pitchFamily="34" charset="-127"/>
                  <a:ea typeface="Malgun Gothic" pitchFamily="34" charset="-127"/>
                </a:rPr>
                <a:t>E / J</a:t>
              </a:r>
              <a:endParaRPr lang="ja-JP" altLang="en-US" sz="11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755580" y="757245"/>
            <a:ext cx="576064" cy="261610"/>
            <a:chOff x="136255" y="154297"/>
            <a:chExt cx="398814" cy="511828"/>
          </a:xfrm>
        </p:grpSpPr>
        <p:sp>
          <p:nvSpPr>
            <p:cNvPr id="16" name="正方形/長方形 15"/>
            <p:cNvSpPr/>
            <p:nvPr/>
          </p:nvSpPr>
          <p:spPr>
            <a:xfrm>
              <a:off x="179512" y="188640"/>
              <a:ext cx="324000" cy="46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36255" y="154297"/>
              <a:ext cx="398814" cy="51182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1100" dirty="0" smtClean="0">
                  <a:solidFill>
                    <a:schemeClr val="bg1"/>
                  </a:solidFill>
                  <a:latin typeface="Malgun Gothic" pitchFamily="34" charset="-127"/>
                  <a:ea typeface="Malgun Gothic" pitchFamily="34" charset="-127"/>
                </a:rPr>
                <a:t>Del</a:t>
              </a:r>
              <a:endParaRPr lang="ja-JP" altLang="en-US" sz="11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1403654" y="757243"/>
            <a:ext cx="576064" cy="261610"/>
            <a:chOff x="136255" y="154295"/>
            <a:chExt cx="398814" cy="511827"/>
          </a:xfrm>
        </p:grpSpPr>
        <p:sp>
          <p:nvSpPr>
            <p:cNvPr id="19" name="正方形/長方形 18"/>
            <p:cNvSpPr/>
            <p:nvPr/>
          </p:nvSpPr>
          <p:spPr>
            <a:xfrm>
              <a:off x="179512" y="188640"/>
              <a:ext cx="324000" cy="46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36255" y="154295"/>
              <a:ext cx="398814" cy="51182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1100" dirty="0" smtClean="0">
                  <a:solidFill>
                    <a:schemeClr val="bg1"/>
                  </a:solidFill>
                  <a:latin typeface="Malgun Gothic" pitchFamily="34" charset="-127"/>
                  <a:ea typeface="Malgun Gothic" pitchFamily="34" charset="-127"/>
                </a:rPr>
                <a:t>Caps</a:t>
              </a:r>
              <a:endParaRPr lang="ja-JP" altLang="en-US" sz="11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1043614" y="188640"/>
            <a:ext cx="576064" cy="468000"/>
            <a:chOff x="86403" y="188637"/>
            <a:chExt cx="398814" cy="915617"/>
          </a:xfrm>
        </p:grpSpPr>
        <p:sp>
          <p:nvSpPr>
            <p:cNvPr id="22" name="正方形/長方形 21"/>
            <p:cNvSpPr/>
            <p:nvPr/>
          </p:nvSpPr>
          <p:spPr>
            <a:xfrm>
              <a:off x="179512" y="188637"/>
              <a:ext cx="199385" cy="9156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86403" y="372660"/>
              <a:ext cx="398814" cy="51182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1100" dirty="0" smtClean="0">
                  <a:solidFill>
                    <a:schemeClr val="bg1"/>
                  </a:solidFill>
                  <a:latin typeface="Malgun Gothic" pitchFamily="34" charset="-127"/>
                  <a:ea typeface="Malgun Gothic" pitchFamily="34" charset="-127"/>
                </a:rPr>
                <a:t>Tab</a:t>
              </a:r>
              <a:endParaRPr lang="ja-JP" altLang="en-US" sz="11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1561956" y="188640"/>
            <a:ext cx="576064" cy="468000"/>
            <a:chOff x="146146" y="188637"/>
            <a:chExt cx="398814" cy="915617"/>
          </a:xfrm>
        </p:grpSpPr>
        <p:sp>
          <p:nvSpPr>
            <p:cNvPr id="25" name="正方形/長方形 24"/>
            <p:cNvSpPr/>
            <p:nvPr/>
          </p:nvSpPr>
          <p:spPr>
            <a:xfrm>
              <a:off x="179512" y="188637"/>
              <a:ext cx="324000" cy="9156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46146" y="342555"/>
              <a:ext cx="398814" cy="57204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1300" dirty="0" smtClean="0">
                  <a:solidFill>
                    <a:schemeClr val="bg1"/>
                  </a:solidFill>
                  <a:latin typeface="Malgun Gothic" pitchFamily="34" charset="-127"/>
                  <a:ea typeface="Malgun Gothic" pitchFamily="34" charset="-127"/>
                </a:rPr>
                <a:t>X</a:t>
              </a:r>
              <a:endParaRPr lang="ja-JP" altLang="en-US" sz="13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endParaRPr>
            </a:p>
          </p:txBody>
        </p:sp>
      </p:grpSp>
      <p:sp>
        <p:nvSpPr>
          <p:cNvPr id="27" name="ホームベース 26"/>
          <p:cNvSpPr/>
          <p:nvPr/>
        </p:nvSpPr>
        <p:spPr>
          <a:xfrm flipH="1">
            <a:off x="1707358" y="327895"/>
            <a:ext cx="247652" cy="180974"/>
          </a:xfrm>
          <a:prstGeom prst="homePlate">
            <a:avLst>
              <a:gd name="adj" fmla="val 35449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/>
          <p:cNvGrpSpPr/>
          <p:nvPr/>
        </p:nvGrpSpPr>
        <p:grpSpPr>
          <a:xfrm>
            <a:off x="189756" y="1205880"/>
            <a:ext cx="468000" cy="239211"/>
            <a:chOff x="2114202" y="774795"/>
            <a:chExt cx="467999" cy="239209"/>
          </a:xfrm>
        </p:grpSpPr>
        <p:sp>
          <p:nvSpPr>
            <p:cNvPr id="29" name="正方形/長方形 28"/>
            <p:cNvSpPr/>
            <p:nvPr/>
          </p:nvSpPr>
          <p:spPr>
            <a:xfrm>
              <a:off x="2114202" y="774795"/>
              <a:ext cx="467999" cy="23920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2169545" y="776609"/>
              <a:ext cx="360040" cy="601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775342" y="1205880"/>
            <a:ext cx="468000" cy="239211"/>
            <a:chOff x="2114202" y="774795"/>
            <a:chExt cx="467999" cy="239209"/>
          </a:xfrm>
        </p:grpSpPr>
        <p:sp>
          <p:nvSpPr>
            <p:cNvPr id="32" name="正方形/長方形 31"/>
            <p:cNvSpPr/>
            <p:nvPr/>
          </p:nvSpPr>
          <p:spPr>
            <a:xfrm>
              <a:off x="2114202" y="774795"/>
              <a:ext cx="467999" cy="23920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2169545" y="776609"/>
              <a:ext cx="360040" cy="601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8" name="正方形/長方形 37"/>
          <p:cNvSpPr/>
          <p:nvPr/>
        </p:nvSpPr>
        <p:spPr>
          <a:xfrm>
            <a:off x="2124446" y="774798"/>
            <a:ext cx="467999" cy="2392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290471" y="804864"/>
            <a:ext cx="144016" cy="17145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4" name="直線コネクタ 43"/>
          <p:cNvCxnSpPr/>
          <p:nvPr/>
        </p:nvCxnSpPr>
        <p:spPr>
          <a:xfrm>
            <a:off x="2309519" y="841078"/>
            <a:ext cx="108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2309519" y="891657"/>
            <a:ext cx="108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2309519" y="939855"/>
            <a:ext cx="108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 flipH="1" flipV="1">
            <a:off x="2397895" y="860126"/>
            <a:ext cx="47919" cy="10437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 flipH="1" flipV="1">
            <a:off x="2412480" y="845840"/>
            <a:ext cx="47919" cy="10437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H="1" flipV="1">
            <a:off x="2405337" y="850602"/>
            <a:ext cx="47919" cy="104375"/>
          </a:xfrm>
          <a:prstGeom prst="straightConnector1">
            <a:avLst/>
          </a:prstGeom>
          <a:ln w="12700">
            <a:solidFill>
              <a:schemeClr val="bg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11</Words>
  <PresentationFormat>はがき 100x148 mm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2017-07-23T12:02:44Z</dcterms:created>
  <dcterms:modified xsi:type="dcterms:W3CDTF">2017-07-23T13:17:46Z</dcterms:modified>
</cp:coreProperties>
</file>